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ppt/_rels/presentation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7.xml.rels" ContentType="application/vnd.openxmlformats-package.relationships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3.xml" ContentType="application/vnd.openxmlformats-officedocument.presentationml.slide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7.xml.rels" ContentType="application/vnd.openxmlformats-package.relationships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theme/theme1.xml" ContentType="application/vnd.openxmlformats-officedocument.theme+xml"/>
  <Override PartName="/ppt/theme/theme2.xml" ContentType="application/vnd.openxmlformats-officedocument.theme+xml"/>
  <Override PartName="/ppt/media/image6.png" ContentType="image/png"/>
  <Override PartName="/ppt/media/image2.png" ContentType="image/png"/>
  <Override PartName="/ppt/media/image8.png" ContentType="image/png"/>
  <Override PartName="/ppt/media/image3.gif" ContentType="image/gif"/>
  <Override PartName="/ppt/media/image4.gif" ContentType="image/gif"/>
  <Override PartName="/ppt/media/image5.gif" ContentType="image/gif"/>
  <Override PartName="/ppt/media/image7.gif" ContentType="image/gif"/>
  <Override PartName="/ppt/media/image9.gif" ContentType="image/gif"/>
  <Override PartName="/ppt/media/image15.png" ContentType="image/png"/>
  <Override PartName="/ppt/media/image14.png" ContentType="image/png"/>
  <Override PartName="/ppt/media/image13.png" ContentType="image/png"/>
  <Override PartName="/ppt/media/image12.png" ContentType="image/png"/>
  <Override PartName="/ppt/media/image16.png" ContentType="image/png"/>
  <Override PartName="/ppt/media/image1.jpeg" ContentType="image/jpeg"/>
  <Override PartName="/ppt/media/image20.png" ContentType="image/png"/>
  <Override PartName="/ppt/media/image19.png" ContentType="image/png"/>
  <Override PartName="/ppt/media/image18.png" ContentType="image/png"/>
  <Override PartName="/ppt/media/image17.png" ContentType="image/png"/>
  <Override PartName="/ppt/media/image10.png" ContentType="image/png"/>
  <Override PartName="/ppt/media/image11.png" ContentType="image/png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</p:sldIdLst>
  <p:sldSz cx="10080625" cy="7559675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
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gif>
</file>

<file path=ppt/media/image4.gif>
</file>

<file path=ppt/media/image5.gif>
</file>

<file path=ppt/media/image6.png>
</file>

<file path=ppt/media/image7.gif>
</file>

<file path=ppt/media/image8.png>
</file>

<file path=ppt/media/image9.gif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637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2091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3200" spc="-1" strike="noStrike">
              <a:solidFill>
                <a:srgbClr val="0066cc"/>
              </a:solid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3200" spc="-1" strike="noStrike">
              <a:solidFill>
                <a:srgbClr val="0066cc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637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3200" spc="-1" strike="noStrike">
              <a:solidFill>
                <a:srgbClr val="0066cc"/>
              </a:solidFill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3200" spc="-1" strike="noStrike">
              <a:solidFill>
                <a:srgbClr val="0066cc"/>
              </a:solidFill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3200" spc="-1" strike="noStrike">
              <a:solidFill>
                <a:srgbClr val="0066cc"/>
              </a:solidFill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3200" spc="-1" strike="noStrike">
              <a:solidFill>
                <a:srgbClr val="0066cc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637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2920680" cy="2091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3200" spc="-1" strike="noStrike">
              <a:solidFill>
                <a:srgbClr val="0066cc"/>
              </a:solidFill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3571200" y="1769040"/>
            <a:ext cx="2920680" cy="2091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3200" spc="-1" strike="noStrike">
              <a:solidFill>
                <a:srgbClr val="0066cc"/>
              </a:solidFill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6638040" y="1769040"/>
            <a:ext cx="2920680" cy="2091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3200" spc="-1" strike="noStrike">
              <a:solidFill>
                <a:srgbClr val="0066cc"/>
              </a:solidFill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504000" y="4059360"/>
            <a:ext cx="2920680" cy="2091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3200" spc="-1" strike="noStrike">
              <a:solidFill>
                <a:srgbClr val="0066cc"/>
              </a:solidFill>
              <a:latin typeface="Arial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 type="body"/>
          </p:nvPr>
        </p:nvSpPr>
        <p:spPr>
          <a:xfrm>
            <a:off x="3571200" y="4059360"/>
            <a:ext cx="2920680" cy="2091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3200" spc="-1" strike="noStrike">
              <a:solidFill>
                <a:srgbClr val="0066cc"/>
              </a:solidFill>
              <a:latin typeface="Arial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 type="body"/>
          </p:nvPr>
        </p:nvSpPr>
        <p:spPr>
          <a:xfrm>
            <a:off x="6638040" y="4059360"/>
            <a:ext cx="2920680" cy="2091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3200" spc="-1" strike="noStrike">
              <a:solidFill>
                <a:srgbClr val="0066cc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637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highlight>
                <a:srgbClr val="ffffff"/>
              </a:highlight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637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3200" spc="-1" strike="noStrike">
              <a:solidFill>
                <a:srgbClr val="0066cc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637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3200" spc="-1" strike="noStrike">
              <a:solidFill>
                <a:srgbClr val="0066cc"/>
              </a:solid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3200" spc="-1" strike="noStrike">
              <a:solidFill>
                <a:srgbClr val="0066cc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637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1640" cy="2956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highlight>
                <a:srgbClr val="ffffff"/>
              </a:highlight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637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3200" spc="-1" strike="noStrike">
              <a:solidFill>
                <a:srgbClr val="0066cc"/>
              </a:solidFill>
              <a:latin typeface="Arial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3200" spc="-1" strike="noStrike">
              <a:solidFill>
                <a:srgbClr val="0066cc"/>
              </a:solidFill>
              <a:latin typeface="Arial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3200" spc="-1" strike="noStrike">
              <a:solidFill>
                <a:srgbClr val="0066cc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637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highlight>
                <a:srgbClr val="ffffff"/>
              </a:highlight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637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3200" spc="-1" strike="noStrike">
              <a:solidFill>
                <a:srgbClr val="0066cc"/>
              </a:solid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3200" spc="-1" strike="noStrike">
              <a:solidFill>
                <a:srgbClr val="0066cc"/>
              </a:solidFill>
              <a:latin typeface="Aria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3200" spc="-1" strike="noStrike">
              <a:solidFill>
                <a:srgbClr val="0066cc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637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3200" spc="-1" strike="noStrike">
              <a:solidFill>
                <a:srgbClr val="0066cc"/>
              </a:solid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3200" spc="-1" strike="noStrike">
              <a:solidFill>
                <a:srgbClr val="0066cc"/>
              </a:solidFill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3200" spc="-1" strike="noStrike">
              <a:solidFill>
                <a:srgbClr val="0066cc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637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2091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3200" spc="-1" strike="noStrike">
              <a:solidFill>
                <a:srgbClr val="0066cc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3200" spc="-1" strike="noStrike">
              <a:solidFill>
                <a:srgbClr val="0066cc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637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3200" spc="-1" strike="noStrike">
              <a:solidFill>
                <a:srgbClr val="0066cc"/>
              </a:solidFill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3200" spc="-1" strike="noStrike">
              <a:solidFill>
                <a:srgbClr val="0066cc"/>
              </a:solidFill>
              <a:latin typeface="Arial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3200" spc="-1" strike="noStrike">
              <a:solidFill>
                <a:srgbClr val="0066cc"/>
              </a:solidFill>
              <a:latin typeface="Arial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3200" spc="-1" strike="noStrike">
              <a:solidFill>
                <a:srgbClr val="0066cc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637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2920680" cy="2091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3200" spc="-1" strike="noStrike">
              <a:solidFill>
                <a:srgbClr val="0066cc"/>
              </a:solidFill>
              <a:latin typeface="Arial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3571200" y="1769040"/>
            <a:ext cx="2920680" cy="2091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3200" spc="-1" strike="noStrike">
              <a:solidFill>
                <a:srgbClr val="0066cc"/>
              </a:solidFill>
              <a:latin typeface="Arial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 type="body"/>
          </p:nvPr>
        </p:nvSpPr>
        <p:spPr>
          <a:xfrm>
            <a:off x="6638040" y="1769040"/>
            <a:ext cx="2920680" cy="2091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3200" spc="-1" strike="noStrike">
              <a:solidFill>
                <a:srgbClr val="0066cc"/>
              </a:solidFill>
              <a:latin typeface="Arial"/>
            </a:endParaRPr>
          </a:p>
        </p:txBody>
      </p:sp>
      <p:sp>
        <p:nvSpPr>
          <p:cNvPr id="82" name="PlaceHolder 5"/>
          <p:cNvSpPr>
            <a:spLocks noGrp="1"/>
          </p:cNvSpPr>
          <p:nvPr>
            <p:ph type="body"/>
          </p:nvPr>
        </p:nvSpPr>
        <p:spPr>
          <a:xfrm>
            <a:off x="504000" y="4059360"/>
            <a:ext cx="2920680" cy="2091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3200" spc="-1" strike="noStrike">
              <a:solidFill>
                <a:srgbClr val="0066cc"/>
              </a:solidFill>
              <a:latin typeface="Arial"/>
            </a:endParaRPr>
          </a:p>
        </p:txBody>
      </p:sp>
      <p:sp>
        <p:nvSpPr>
          <p:cNvPr id="83" name="PlaceHolder 6"/>
          <p:cNvSpPr>
            <a:spLocks noGrp="1"/>
          </p:cNvSpPr>
          <p:nvPr>
            <p:ph type="body"/>
          </p:nvPr>
        </p:nvSpPr>
        <p:spPr>
          <a:xfrm>
            <a:off x="3571200" y="4059360"/>
            <a:ext cx="2920680" cy="2091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3200" spc="-1" strike="noStrike">
              <a:solidFill>
                <a:srgbClr val="0066cc"/>
              </a:solidFill>
              <a:latin typeface="Arial"/>
            </a:endParaRPr>
          </a:p>
        </p:txBody>
      </p:sp>
      <p:sp>
        <p:nvSpPr>
          <p:cNvPr id="84" name="PlaceHolder 7"/>
          <p:cNvSpPr>
            <a:spLocks noGrp="1"/>
          </p:cNvSpPr>
          <p:nvPr>
            <p:ph type="body"/>
          </p:nvPr>
        </p:nvSpPr>
        <p:spPr>
          <a:xfrm>
            <a:off x="6638040" y="4059360"/>
            <a:ext cx="2920680" cy="2091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3200" spc="-1" strike="noStrike">
              <a:solidFill>
                <a:srgbClr val="0066cc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637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3200" spc="-1" strike="noStrike">
              <a:solidFill>
                <a:srgbClr val="0066cc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637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3200" spc="-1" strike="noStrike">
              <a:solidFill>
                <a:srgbClr val="0066cc"/>
              </a:solidFill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3200" spc="-1" strike="noStrike">
              <a:solidFill>
                <a:srgbClr val="0066cc"/>
              </a:solid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637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1640" cy="2956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highlight>
                <a:srgbClr val="ffffff"/>
              </a:highlight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637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3200" spc="-1" strike="noStrike">
              <a:solidFill>
                <a:srgbClr val="0066cc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3200" spc="-1" strike="noStrike">
              <a:solidFill>
                <a:srgbClr val="0066cc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3200" spc="-1" strike="noStrike">
              <a:solidFill>
                <a:srgbClr val="0066cc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637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3200" spc="-1" strike="noStrike">
              <a:solidFill>
                <a:srgbClr val="0066cc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3200" spc="-1" strike="noStrike">
              <a:solidFill>
                <a:srgbClr val="0066cc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3200" spc="-1" strike="noStrike">
              <a:solidFill>
                <a:srgbClr val="0066cc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637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3200" spc="-1" strike="noStrike">
              <a:solidFill>
                <a:srgbClr val="0066cc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3200" spc="-1" strike="noStrike">
              <a:solidFill>
                <a:srgbClr val="0066cc"/>
              </a:solidFill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3200" spc="-1" strike="noStrike">
              <a:solidFill>
                <a:srgbClr val="0066cc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" descr=""/>
          <p:cNvPicPr/>
          <p:nvPr/>
        </p:nvPicPr>
        <p:blipFill>
          <a:blip r:embed="rId2"/>
          <a:stretch/>
        </p:blipFill>
        <p:spPr>
          <a:xfrm>
            <a:off x="0" y="5806440"/>
            <a:ext cx="10079640" cy="1754280"/>
          </a:xfrm>
          <a:prstGeom prst="rect">
            <a:avLst/>
          </a:prstGeom>
          <a:ln>
            <a:noFill/>
          </a:ln>
        </p:spPr>
      </p:pic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0" y="2341080"/>
            <a:ext cx="9071640" cy="1262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pt-BR" sz="4400" spc="-1" strike="noStrike">
                <a:solidFill>
                  <a:srgbClr val="006699"/>
                </a:solidFill>
                <a:latin typeface="Arial"/>
              </a:rPr>
              <a:t>Clique para editar o formato do texto do título</a:t>
            </a:r>
            <a:endParaRPr b="0" lang="pt-BR" sz="4400" spc="-1" strike="noStrike">
              <a:solidFill>
                <a:srgbClr val="006699"/>
              </a:solidFill>
              <a:latin typeface="Arial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504000" y="4056120"/>
            <a:ext cx="9071640" cy="2097360"/>
          </a:xfrm>
          <a:prstGeom prst="rect">
            <a:avLst/>
          </a:prstGeom>
        </p:spPr>
        <p:txBody>
          <a:bodyPr lIns="0" rIns="0" tIns="0" bIns="0">
            <a:normAutofit fontScale="51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latin typeface="Arial"/>
              </a:rPr>
              <a:t>Clique para editar o formato do texto da estrutura de tópicos</a:t>
            </a:r>
            <a:endParaRPr b="0" lang="pt-BR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latin typeface="Arial"/>
              </a:rPr>
              <a:t>2.º nível da estrutura de tópicos</a:t>
            </a:r>
            <a:endParaRPr b="0" lang="pt-BR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latin typeface="Arial"/>
              </a:rPr>
              <a:t>3.º nível da estrutura de tópicos</a:t>
            </a:r>
            <a:endParaRPr b="0" lang="pt-BR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latin typeface="Arial"/>
              </a:rPr>
              <a:t>4.º nível da estrutura de tópicos</a:t>
            </a:r>
            <a:endParaRPr b="0" lang="pt-BR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5.º nível da estrutura de tópicos</a:t>
            </a:r>
            <a:endParaRPr b="0" lang="pt-BR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6.º nível da estrutura de tópicos</a:t>
            </a:r>
            <a:endParaRPr b="0" lang="pt-BR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7.º nível da estrutura de tópicos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3" name="PlaceHolder 3"/>
          <p:cNvSpPr>
            <a:spLocks noGrp="1"/>
          </p:cNvSpPr>
          <p:nvPr>
            <p:ph type="dt"/>
          </p:nvPr>
        </p:nvSpPr>
        <p:spPr>
          <a:xfrm>
            <a:off x="504000" y="6887160"/>
            <a:ext cx="2348280" cy="52128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pt-BR" sz="1400" spc="-1" strike="noStrike">
                <a:latin typeface="Times New Roman"/>
              </a:rPr>
              <a:t>&lt;data/hora&gt;</a:t>
            </a:r>
            <a:endParaRPr b="0" lang="pt-BR" sz="1400" spc="-1" strike="noStrike">
              <a:latin typeface="Times New Roman"/>
            </a:endParaRPr>
          </a:p>
        </p:txBody>
      </p:sp>
      <p:sp>
        <p:nvSpPr>
          <p:cNvPr id="4" name="PlaceHolder 4"/>
          <p:cNvSpPr>
            <a:spLocks noGrp="1"/>
          </p:cNvSpPr>
          <p:nvPr>
            <p:ph type="ftr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ctr"/>
            <a:r>
              <a:rPr b="0" lang="pt-BR" sz="1400" spc="-1" strike="noStrike">
                <a:latin typeface="Times New Roman"/>
              </a:rPr>
              <a:t>&lt;rodapé&gt;</a:t>
            </a:r>
            <a:endParaRPr b="0" lang="pt-BR" sz="1400" spc="-1" strike="noStrike">
              <a:latin typeface="Times New Roman"/>
            </a:endParaRPr>
          </a:p>
        </p:txBody>
      </p:sp>
      <p:sp>
        <p:nvSpPr>
          <p:cNvPr id="5" name="PlaceHolder 5"/>
          <p:cNvSpPr>
            <a:spLocks noGrp="1"/>
          </p:cNvSpPr>
          <p:nvPr>
            <p:ph type="sldNum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fld id="{B3D906E8-C3B8-4C8E-A24A-19F6A4D86A71}" type="slidenum">
              <a:rPr b="0" lang="pt-BR" sz="1400" spc="-1" strike="noStrike">
                <a:latin typeface="Times New Roman"/>
              </a:rPr>
              <a:t>&lt;número&gt;</a:t>
            </a:fld>
            <a:endParaRPr b="0" lang="pt-BR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ustomShape 1"/>
          <p:cNvSpPr/>
          <p:nvPr/>
        </p:nvSpPr>
        <p:spPr>
          <a:xfrm>
            <a:off x="0" y="0"/>
            <a:ext cx="10076760" cy="941760"/>
          </a:xfrm>
          <a:prstGeom prst="rect">
            <a:avLst/>
          </a:prstGeom>
          <a:gradFill rotWithShape="0">
            <a:gsLst>
              <a:gs pos="0">
                <a:srgbClr val="dff2fc"/>
              </a:gs>
              <a:gs pos="100000">
                <a:srgbClr val="009bdd"/>
              </a:gs>
            </a:gsLst>
            <a:lin ang="108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3" name="CustomShape 2"/>
          <p:cNvSpPr/>
          <p:nvPr/>
        </p:nvSpPr>
        <p:spPr>
          <a:xfrm>
            <a:off x="0" y="6620400"/>
            <a:ext cx="10076760" cy="941760"/>
          </a:xfrm>
          <a:prstGeom prst="rect">
            <a:avLst/>
          </a:prstGeom>
          <a:gradFill rotWithShape="0">
            <a:gsLst>
              <a:gs pos="0">
                <a:srgbClr val="dff2fc"/>
              </a:gs>
              <a:gs pos="100000">
                <a:srgbClr val="009bdd"/>
              </a:gs>
            </a:gsLst>
            <a:lin ang="108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4" name="PlaceHolder 3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637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pt-BR" sz="4400" spc="-1" strike="noStrike">
                <a:solidFill>
                  <a:srgbClr val="ffffff"/>
                </a:solidFill>
                <a:latin typeface="Arial"/>
              </a:rPr>
              <a:t>Clique para editar o formato do texto do título</a:t>
            </a:r>
            <a:endParaRPr b="0" lang="pt-BR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5" name="PlaceHolder 4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0066cc"/>
                </a:solidFill>
                <a:latin typeface="Arial"/>
              </a:rPr>
              <a:t>Clique para editar o formato do texto da estrutura de tópicos</a:t>
            </a:r>
            <a:endParaRPr b="0" lang="pt-BR" sz="3200" spc="-1" strike="noStrike">
              <a:solidFill>
                <a:srgbClr val="0066cc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solidFill>
                  <a:srgbClr val="0066cc"/>
                </a:solidFill>
                <a:latin typeface="Arial"/>
              </a:rPr>
              <a:t>2.º nível da estrutura de tópicos</a:t>
            </a:r>
            <a:endParaRPr b="0" lang="pt-BR" sz="2800" spc="-1" strike="noStrike">
              <a:solidFill>
                <a:srgbClr val="0066cc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solidFill>
                  <a:srgbClr val="0066cc"/>
                </a:solidFill>
                <a:latin typeface="Arial"/>
              </a:rPr>
              <a:t>3.º nível da estrutura de tópicos</a:t>
            </a:r>
            <a:endParaRPr b="0" lang="pt-BR" sz="2400" spc="-1" strike="noStrike">
              <a:solidFill>
                <a:srgbClr val="0066cc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solidFill>
                  <a:srgbClr val="0066cc"/>
                </a:solidFill>
                <a:latin typeface="Arial"/>
              </a:rPr>
              <a:t>4.º nível da estrutura de tópicos</a:t>
            </a:r>
            <a:endParaRPr b="0" lang="pt-BR" sz="2000" spc="-1" strike="noStrike">
              <a:solidFill>
                <a:srgbClr val="0066cc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66cc"/>
                </a:solidFill>
                <a:latin typeface="Arial"/>
              </a:rPr>
              <a:t>5.º nível da estrutura de tópicos</a:t>
            </a:r>
            <a:endParaRPr b="0" lang="pt-BR" sz="2000" spc="-1" strike="noStrike">
              <a:solidFill>
                <a:srgbClr val="0066cc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66cc"/>
                </a:solidFill>
                <a:latin typeface="Arial"/>
              </a:rPr>
              <a:t>6.º nível da estrutura de tópicos</a:t>
            </a:r>
            <a:endParaRPr b="0" lang="pt-BR" sz="2000" spc="-1" strike="noStrike">
              <a:solidFill>
                <a:srgbClr val="0066cc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66cc"/>
                </a:solidFill>
                <a:latin typeface="Arial"/>
              </a:rPr>
              <a:t>7.º nível da estrutura de tópicos</a:t>
            </a:r>
            <a:endParaRPr b="0" lang="pt-BR" sz="2000" spc="-1" strike="noStrike">
              <a:solidFill>
                <a:srgbClr val="0066cc"/>
              </a:solidFill>
              <a:latin typeface="Arial"/>
            </a:endParaRPr>
          </a:p>
        </p:txBody>
      </p:sp>
      <p:sp>
        <p:nvSpPr>
          <p:cNvPr id="46" name="PlaceHolder 5"/>
          <p:cNvSpPr>
            <a:spLocks noGrp="1"/>
          </p:cNvSpPr>
          <p:nvPr>
            <p:ph type="dt"/>
          </p:nvPr>
        </p:nvSpPr>
        <p:spPr>
          <a:xfrm>
            <a:off x="504000" y="6887160"/>
            <a:ext cx="2348280" cy="52128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pt-BR" sz="1400" spc="-1" strike="noStrike">
                <a:latin typeface="Times New Roman"/>
              </a:rPr>
              <a:t>&lt;data/hora&gt;</a:t>
            </a:r>
            <a:endParaRPr b="0" lang="pt-BR" sz="1400" spc="-1" strike="noStrike">
              <a:latin typeface="Times New Roman"/>
            </a:endParaRPr>
          </a:p>
        </p:txBody>
      </p:sp>
      <p:sp>
        <p:nvSpPr>
          <p:cNvPr id="47" name="PlaceHolder 6"/>
          <p:cNvSpPr>
            <a:spLocks noGrp="1"/>
          </p:cNvSpPr>
          <p:nvPr>
            <p:ph type="ftr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ctr"/>
            <a:r>
              <a:rPr b="0" lang="pt-BR" sz="1400" spc="-1" strike="noStrike">
                <a:latin typeface="Times New Roman"/>
              </a:rPr>
              <a:t>&lt;rodapé&gt;</a:t>
            </a:r>
            <a:endParaRPr b="0" lang="pt-BR" sz="1400" spc="-1" strike="noStrike">
              <a:latin typeface="Times New Roman"/>
            </a:endParaRPr>
          </a:p>
        </p:txBody>
      </p:sp>
      <p:sp>
        <p:nvSpPr>
          <p:cNvPr id="48" name="PlaceHolder 7"/>
          <p:cNvSpPr>
            <a:spLocks noGrp="1"/>
          </p:cNvSpPr>
          <p:nvPr>
            <p:ph type="sldNum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fld id="{03AE5240-F92F-4708-8C4D-F35EA2C395F8}" type="slidenum">
              <a:rPr b="0" lang="pt-BR" sz="1400" spc="-1" strike="noStrike">
                <a:latin typeface="Times New Roman"/>
              </a:rPr>
              <a:t>&lt;número&gt;</a:t>
            </a:fld>
            <a:endParaRPr b="0" lang="pt-BR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5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16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16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6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16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image" Target="../media/image20.png"/><Relationship Id="rId3" Type="http://schemas.openxmlformats.org/officeDocument/2006/relationships/slideLayout" Target="../slideLayouts/slideLayout16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gif"/><Relationship Id="rId2" Type="http://schemas.openxmlformats.org/officeDocument/2006/relationships/slideLayout" Target="../slideLayouts/slideLayout16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gif"/><Relationship Id="rId2" Type="http://schemas.openxmlformats.org/officeDocument/2006/relationships/slideLayout" Target="../slideLayouts/slideLayout16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gif"/><Relationship Id="rId2" Type="http://schemas.openxmlformats.org/officeDocument/2006/relationships/slideLayout" Target="../slideLayouts/slideLayout16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6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gif"/><Relationship Id="rId2" Type="http://schemas.openxmlformats.org/officeDocument/2006/relationships/slideLayout" Target="../slideLayouts/slideLayout1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6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9.gif"/><Relationship Id="rId2" Type="http://schemas.openxmlformats.org/officeDocument/2006/relationships/slideLayout" Target="../slideLayouts/slideLayout16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16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Shape 1"/>
          <p:cNvSpPr txBox="1"/>
          <p:nvPr/>
        </p:nvSpPr>
        <p:spPr>
          <a:xfrm>
            <a:off x="0" y="234108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pt-BR" sz="4400" spc="-1" strike="noStrike">
                <a:solidFill>
                  <a:srgbClr val="006699"/>
                </a:solidFill>
                <a:latin typeface="Arial"/>
              </a:rPr>
              <a:t>Introdução ao Flutter</a:t>
            </a:r>
            <a:endParaRPr b="0" lang="pt-BR" sz="4400" spc="-1" strike="noStrike">
              <a:solidFill>
                <a:srgbClr val="006699"/>
              </a:solidFill>
              <a:latin typeface="Arial"/>
            </a:endParaRPr>
          </a:p>
        </p:txBody>
      </p:sp>
      <p:pic>
        <p:nvPicPr>
          <p:cNvPr id="86" name="" descr=""/>
          <p:cNvPicPr/>
          <p:nvPr/>
        </p:nvPicPr>
        <p:blipFill>
          <a:blip r:embed="rId1"/>
          <a:stretch/>
        </p:blipFill>
        <p:spPr>
          <a:xfrm>
            <a:off x="2304000" y="3520800"/>
            <a:ext cx="4334760" cy="21672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extShape 1"/>
          <p:cNvSpPr txBox="1"/>
          <p:nvPr/>
        </p:nvSpPr>
        <p:spPr>
          <a:xfrm>
            <a:off x="109080" y="1807560"/>
            <a:ext cx="442692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pt-BR" sz="3200" spc="-1" strike="noStrike">
              <a:solidFill>
                <a:srgbClr val="0066cc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endParaRPr b="0" lang="pt-BR" sz="2000" spc="-1" strike="noStrike">
              <a:solidFill>
                <a:srgbClr val="0066cc"/>
              </a:solidFill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pt-BR" sz="3200" spc="-1" strike="noStrike">
              <a:solidFill>
                <a:srgbClr val="0066cc"/>
              </a:solidFill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pt-BR" sz="3200" spc="-1" strike="noStrike">
              <a:solidFill>
                <a:srgbClr val="0066cc"/>
              </a:solidFill>
              <a:latin typeface="Arial"/>
            </a:endParaRPr>
          </a:p>
        </p:txBody>
      </p:sp>
      <p:pic>
        <p:nvPicPr>
          <p:cNvPr id="105" name="" descr=""/>
          <p:cNvPicPr/>
          <p:nvPr/>
        </p:nvPicPr>
        <p:blipFill>
          <a:blip r:embed="rId1"/>
          <a:stretch/>
        </p:blipFill>
        <p:spPr>
          <a:xfrm>
            <a:off x="1677240" y="1322640"/>
            <a:ext cx="6314760" cy="2133360"/>
          </a:xfrm>
          <a:prstGeom prst="rect">
            <a:avLst/>
          </a:prstGeom>
          <a:ln>
            <a:noFill/>
          </a:ln>
        </p:spPr>
      </p:pic>
      <p:pic>
        <p:nvPicPr>
          <p:cNvPr id="106" name="" descr=""/>
          <p:cNvPicPr/>
          <p:nvPr/>
        </p:nvPicPr>
        <p:blipFill>
          <a:blip r:embed="rId2"/>
          <a:stretch/>
        </p:blipFill>
        <p:spPr>
          <a:xfrm>
            <a:off x="1584000" y="3960000"/>
            <a:ext cx="6210000" cy="22284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Shape 1"/>
          <p:cNvSpPr txBox="1"/>
          <p:nvPr/>
        </p:nvSpPr>
        <p:spPr>
          <a:xfrm>
            <a:off x="109080" y="1807560"/>
            <a:ext cx="442692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pt-BR" sz="3200" spc="-1" strike="noStrike">
              <a:solidFill>
                <a:srgbClr val="0066cc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endParaRPr b="0" lang="pt-BR" sz="2000" spc="-1" strike="noStrike">
              <a:solidFill>
                <a:srgbClr val="0066cc"/>
              </a:solidFill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pt-BR" sz="3200" spc="-1" strike="noStrike">
              <a:solidFill>
                <a:srgbClr val="0066cc"/>
              </a:solidFill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pt-BR" sz="3200" spc="-1" strike="noStrike">
              <a:solidFill>
                <a:srgbClr val="0066cc"/>
              </a:solidFill>
              <a:latin typeface="Arial"/>
            </a:endParaRPr>
          </a:p>
        </p:txBody>
      </p:sp>
      <p:pic>
        <p:nvPicPr>
          <p:cNvPr id="108" name="" descr=""/>
          <p:cNvPicPr/>
          <p:nvPr/>
        </p:nvPicPr>
        <p:blipFill>
          <a:blip r:embed="rId1"/>
          <a:stretch/>
        </p:blipFill>
        <p:spPr>
          <a:xfrm>
            <a:off x="3312000" y="1368000"/>
            <a:ext cx="6624000" cy="5057280"/>
          </a:xfrm>
          <a:prstGeom prst="rect">
            <a:avLst/>
          </a:prstGeom>
          <a:ln>
            <a:noFill/>
          </a:ln>
        </p:spPr>
      </p:pic>
      <p:pic>
        <p:nvPicPr>
          <p:cNvPr id="109" name="" descr=""/>
          <p:cNvPicPr/>
          <p:nvPr/>
        </p:nvPicPr>
        <p:blipFill>
          <a:blip r:embed="rId2"/>
          <a:stretch/>
        </p:blipFill>
        <p:spPr>
          <a:xfrm>
            <a:off x="0" y="1152000"/>
            <a:ext cx="4896000" cy="17568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" descr=""/>
          <p:cNvPicPr/>
          <p:nvPr/>
        </p:nvPicPr>
        <p:blipFill>
          <a:blip r:embed="rId1"/>
          <a:stretch/>
        </p:blipFill>
        <p:spPr>
          <a:xfrm>
            <a:off x="144000" y="1512000"/>
            <a:ext cx="9588600" cy="42166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Shape 1"/>
          <p:cNvSpPr txBox="1"/>
          <p:nvPr/>
        </p:nvSpPr>
        <p:spPr>
          <a:xfrm>
            <a:off x="504000" y="301320"/>
            <a:ext cx="9071640" cy="6375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pt-BR" sz="4400" spc="-1" strike="noStrike">
                <a:solidFill>
                  <a:srgbClr val="ffffff"/>
                </a:solidFill>
                <a:latin typeface="Arial"/>
              </a:rPr>
              <a:t>Material Widgets para Android e iOS</a:t>
            </a:r>
            <a:endParaRPr b="0" lang="pt-BR" sz="44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112" name="" descr=""/>
          <p:cNvPicPr/>
          <p:nvPr/>
        </p:nvPicPr>
        <p:blipFill>
          <a:blip r:embed="rId1"/>
          <a:stretch/>
        </p:blipFill>
        <p:spPr>
          <a:xfrm>
            <a:off x="1105200" y="1028520"/>
            <a:ext cx="3070800" cy="5451480"/>
          </a:xfrm>
          <a:prstGeom prst="rect">
            <a:avLst/>
          </a:prstGeom>
          <a:ln>
            <a:noFill/>
          </a:ln>
        </p:spPr>
      </p:pic>
      <p:pic>
        <p:nvPicPr>
          <p:cNvPr id="113" name="" descr=""/>
          <p:cNvPicPr/>
          <p:nvPr/>
        </p:nvPicPr>
        <p:blipFill>
          <a:blip r:embed="rId2"/>
          <a:stretch/>
        </p:blipFill>
        <p:spPr>
          <a:xfrm>
            <a:off x="5040000" y="1008000"/>
            <a:ext cx="3107160" cy="55234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Shape 1"/>
          <p:cNvSpPr txBox="1"/>
          <p:nvPr/>
        </p:nvSpPr>
        <p:spPr>
          <a:xfrm>
            <a:off x="504000" y="301320"/>
            <a:ext cx="9071640" cy="6375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pt-BR" sz="4400" spc="-1" strike="noStrike">
                <a:solidFill>
                  <a:srgbClr val="ffffff"/>
                </a:solidFill>
                <a:latin typeface="Arial"/>
              </a:rPr>
              <a:t>Cupertino widgets para iOS</a:t>
            </a:r>
            <a:endParaRPr b="0" lang="pt-BR" sz="44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115" name="" descr=""/>
          <p:cNvPicPr/>
          <p:nvPr/>
        </p:nvPicPr>
        <p:blipFill>
          <a:blip r:embed="rId1"/>
          <a:stretch/>
        </p:blipFill>
        <p:spPr>
          <a:xfrm>
            <a:off x="-16200" y="1357200"/>
            <a:ext cx="5200200" cy="5266800"/>
          </a:xfrm>
          <a:prstGeom prst="rect">
            <a:avLst/>
          </a:prstGeom>
          <a:ln>
            <a:noFill/>
          </a:ln>
        </p:spPr>
      </p:pic>
      <p:pic>
        <p:nvPicPr>
          <p:cNvPr id="116" name="" descr=""/>
          <p:cNvPicPr/>
          <p:nvPr/>
        </p:nvPicPr>
        <p:blipFill>
          <a:blip r:embed="rId2"/>
          <a:stretch/>
        </p:blipFill>
        <p:spPr>
          <a:xfrm>
            <a:off x="5040000" y="1357200"/>
            <a:ext cx="4835880" cy="4608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extShape 1"/>
          <p:cNvSpPr txBox="1"/>
          <p:nvPr/>
        </p:nvSpPr>
        <p:spPr>
          <a:xfrm>
            <a:off x="504000" y="1769040"/>
            <a:ext cx="892800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0066cc"/>
                </a:solidFill>
                <a:latin typeface="Arial"/>
              </a:rPr>
              <a:t>Código aberto com mais de 300 contribuidores.</a:t>
            </a:r>
            <a:endParaRPr b="0" lang="pt-BR" sz="3200" spc="-1" strike="noStrike">
              <a:solidFill>
                <a:srgbClr val="0066cc"/>
              </a:solidFill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0066cc"/>
                </a:solidFill>
                <a:latin typeface="Arial"/>
              </a:rPr>
              <a:t>1400 + Flutter packages.</a:t>
            </a:r>
            <a:endParaRPr b="0" lang="pt-BR" sz="3200" spc="-1" strike="noStrike">
              <a:solidFill>
                <a:srgbClr val="0066cc"/>
              </a:solidFill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0066cc"/>
                </a:solidFill>
                <a:latin typeface="Arial"/>
              </a:rPr>
              <a:t>Top 20 repos no Github.</a:t>
            </a:r>
            <a:endParaRPr b="0" lang="pt-BR" sz="3200" spc="-1" strike="noStrike">
              <a:solidFill>
                <a:srgbClr val="0066cc"/>
              </a:solidFill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0066cc"/>
                </a:solidFill>
                <a:latin typeface="Arial"/>
              </a:rPr>
              <a:t>200 apps na Play Store.</a:t>
            </a:r>
            <a:endParaRPr b="0" lang="pt-BR" sz="3200" spc="-1" strike="noStrike">
              <a:solidFill>
                <a:srgbClr val="0066cc"/>
              </a:solidFill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0066cc"/>
                </a:solidFill>
                <a:latin typeface="Arial"/>
              </a:rPr>
              <a:t>flutter.dev</a:t>
            </a:r>
            <a:endParaRPr b="0" lang="pt-BR" sz="3200" spc="-1" strike="noStrike">
              <a:solidFill>
                <a:srgbClr val="0066cc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TextShape 1"/>
          <p:cNvSpPr txBox="1"/>
          <p:nvPr/>
        </p:nvSpPr>
        <p:spPr>
          <a:xfrm>
            <a:off x="216000" y="1769040"/>
            <a:ext cx="442692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pt-BR" sz="3200" spc="-1" strike="noStrike">
              <a:solidFill>
                <a:srgbClr val="0066cc"/>
              </a:solidFill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pt-BR" sz="3200" spc="-1" strike="noStrike">
              <a:solidFill>
                <a:srgbClr val="0066cc"/>
              </a:solidFill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0066cc"/>
                </a:solidFill>
                <a:latin typeface="Arial"/>
              </a:rPr>
              <a:t>Construir apps nativos para iOS e Android de uma base de código única. </a:t>
            </a:r>
            <a:endParaRPr b="0" lang="pt-BR" sz="3200" spc="-1" strike="noStrike">
              <a:solidFill>
                <a:srgbClr val="0066cc"/>
              </a:solidFill>
              <a:latin typeface="Arial"/>
            </a:endParaRPr>
          </a:p>
        </p:txBody>
      </p:sp>
      <p:pic>
        <p:nvPicPr>
          <p:cNvPr id="88" name="" descr=""/>
          <p:cNvPicPr/>
          <p:nvPr/>
        </p:nvPicPr>
        <p:blipFill>
          <a:blip r:embed="rId1"/>
          <a:stretch/>
        </p:blipFill>
        <p:spPr>
          <a:xfrm>
            <a:off x="4727880" y="2016000"/>
            <a:ext cx="5283360" cy="39621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Shape 1"/>
          <p:cNvSpPr txBox="1"/>
          <p:nvPr/>
        </p:nvSpPr>
        <p:spPr>
          <a:xfrm>
            <a:off x="504000" y="1769040"/>
            <a:ext cx="442692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pt-BR" sz="3200" spc="-1" strike="noStrike">
              <a:solidFill>
                <a:srgbClr val="0066cc"/>
              </a:solidFill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pt-BR" sz="3200" spc="-1" strike="noStrike">
              <a:solidFill>
                <a:srgbClr val="0066cc"/>
              </a:solidFill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0066cc"/>
                </a:solidFill>
                <a:latin typeface="Arial"/>
              </a:rPr>
              <a:t>UIs nativas sobre iOS e Android.</a:t>
            </a:r>
            <a:endParaRPr b="0" lang="pt-BR" sz="3200" spc="-1" strike="noStrike">
              <a:solidFill>
                <a:srgbClr val="0066cc"/>
              </a:solidFill>
              <a:latin typeface="Arial"/>
            </a:endParaRPr>
          </a:p>
        </p:txBody>
      </p:sp>
      <p:pic>
        <p:nvPicPr>
          <p:cNvPr id="90" name="" descr=""/>
          <p:cNvPicPr/>
          <p:nvPr/>
        </p:nvPicPr>
        <p:blipFill>
          <a:blip r:embed="rId1"/>
          <a:stretch/>
        </p:blipFill>
        <p:spPr>
          <a:xfrm>
            <a:off x="5184720" y="1768680"/>
            <a:ext cx="4362480" cy="43844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Shape 1"/>
          <p:cNvSpPr txBox="1"/>
          <p:nvPr/>
        </p:nvSpPr>
        <p:spPr>
          <a:xfrm>
            <a:off x="504000" y="1769040"/>
            <a:ext cx="442692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pt-BR" sz="3200" spc="-1" strike="noStrike">
              <a:solidFill>
                <a:srgbClr val="0066cc"/>
              </a:solidFill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pt-BR" sz="3200" spc="-1" strike="noStrike">
              <a:solidFill>
                <a:srgbClr val="0066cc"/>
              </a:solidFill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0066cc"/>
                </a:solidFill>
                <a:latin typeface="Arial"/>
              </a:rPr>
              <a:t>UI Fluída e Customizável.</a:t>
            </a:r>
            <a:endParaRPr b="0" lang="pt-BR" sz="3200" spc="-1" strike="noStrike">
              <a:solidFill>
                <a:srgbClr val="0066cc"/>
              </a:solidFill>
              <a:latin typeface="Arial"/>
            </a:endParaRPr>
          </a:p>
        </p:txBody>
      </p:sp>
      <p:pic>
        <p:nvPicPr>
          <p:cNvPr id="92" name="" descr=""/>
          <p:cNvPicPr/>
          <p:nvPr/>
        </p:nvPicPr>
        <p:blipFill>
          <a:blip r:embed="rId1"/>
          <a:stretch/>
        </p:blipFill>
        <p:spPr>
          <a:xfrm>
            <a:off x="5544000" y="1768680"/>
            <a:ext cx="2422080" cy="43844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TextShape 1"/>
          <p:cNvSpPr txBox="1"/>
          <p:nvPr/>
        </p:nvSpPr>
        <p:spPr>
          <a:xfrm>
            <a:off x="504000" y="1769040"/>
            <a:ext cx="442692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pt-BR" sz="3200" spc="-1" strike="noStrike">
              <a:solidFill>
                <a:srgbClr val="0066cc"/>
              </a:solidFill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0066cc"/>
                </a:solidFill>
                <a:latin typeface="Arial"/>
              </a:rPr>
              <a:t>Menos custos.</a:t>
            </a:r>
            <a:endParaRPr b="0" lang="pt-BR" sz="3200" spc="-1" strike="noStrike">
              <a:solidFill>
                <a:srgbClr val="0066cc"/>
              </a:solidFill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0066cc"/>
                </a:solidFill>
                <a:latin typeface="Arial"/>
              </a:rPr>
              <a:t>Uma única base de código, ½ do time de desenvolvimento, menos $$</a:t>
            </a:r>
            <a:endParaRPr b="0" lang="pt-BR" sz="3200" spc="-1" strike="noStrike">
              <a:solidFill>
                <a:srgbClr val="0066cc"/>
              </a:solidFill>
              <a:latin typeface="Arial"/>
            </a:endParaRPr>
          </a:p>
        </p:txBody>
      </p:sp>
      <p:pic>
        <p:nvPicPr>
          <p:cNvPr id="94" name="" descr=""/>
          <p:cNvPicPr/>
          <p:nvPr/>
        </p:nvPicPr>
        <p:blipFill>
          <a:blip r:embed="rId1"/>
          <a:stretch/>
        </p:blipFill>
        <p:spPr>
          <a:xfrm>
            <a:off x="6132960" y="1768680"/>
            <a:ext cx="2465640" cy="43844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TextShape 1"/>
          <p:cNvSpPr txBox="1"/>
          <p:nvPr/>
        </p:nvSpPr>
        <p:spPr>
          <a:xfrm>
            <a:off x="504000" y="301320"/>
            <a:ext cx="9071640" cy="6375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>
              <a:spcBef>
                <a:spcPts val="1417"/>
              </a:spcBef>
            </a:pPr>
            <a:r>
              <a:rPr b="0" lang="pt-BR" sz="4400" spc="-1" strike="noStrike">
                <a:solidFill>
                  <a:srgbClr val="ffffff"/>
                </a:solidFill>
                <a:latin typeface="Arial"/>
              </a:rPr>
              <a:t>Desenvolva em tempo real</a:t>
            </a:r>
            <a:endParaRPr b="0" lang="pt-BR" sz="44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96" name="" descr=""/>
          <p:cNvPicPr/>
          <p:nvPr/>
        </p:nvPicPr>
        <p:blipFill>
          <a:blip r:embed="rId1"/>
          <a:stretch/>
        </p:blipFill>
        <p:spPr>
          <a:xfrm>
            <a:off x="2880000" y="1236240"/>
            <a:ext cx="5695560" cy="38952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Shape 1"/>
          <p:cNvSpPr txBox="1"/>
          <p:nvPr/>
        </p:nvSpPr>
        <p:spPr>
          <a:xfrm>
            <a:off x="504000" y="1769040"/>
            <a:ext cx="442692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pt-BR" sz="3200" spc="-1" strike="noStrike" u="sng">
                <a:solidFill>
                  <a:srgbClr val="0066cc"/>
                </a:solidFill>
                <a:uFillTx/>
                <a:latin typeface="Arial"/>
              </a:rPr>
              <a:t>Arquitetura</a:t>
            </a:r>
            <a:endParaRPr b="0" lang="pt-BR" sz="3200" spc="-1" strike="noStrike">
              <a:solidFill>
                <a:srgbClr val="0066cc"/>
              </a:solidFill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0066cc"/>
                </a:solidFill>
                <a:latin typeface="Arial"/>
              </a:rPr>
              <a:t>UI construída em Dart.</a:t>
            </a:r>
            <a:endParaRPr b="0" lang="pt-BR" sz="3200" spc="-1" strike="noStrike">
              <a:solidFill>
                <a:srgbClr val="0066cc"/>
              </a:solidFill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0066cc"/>
                </a:solidFill>
                <a:latin typeface="Arial"/>
              </a:rPr>
              <a:t>Customize em qualquer nível.</a:t>
            </a:r>
            <a:endParaRPr b="0" lang="pt-BR" sz="3200" spc="-1" strike="noStrike">
              <a:solidFill>
                <a:srgbClr val="0066cc"/>
              </a:solidFill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0066cc"/>
                </a:solidFill>
                <a:latin typeface="Arial"/>
              </a:rPr>
              <a:t>Motor de renderização padrão da industria.</a:t>
            </a:r>
            <a:endParaRPr b="0" lang="pt-BR" sz="3200" spc="-1" strike="noStrike">
              <a:solidFill>
                <a:srgbClr val="0066cc"/>
              </a:solidFill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pt-BR" sz="3200" spc="-1" strike="noStrike">
              <a:solidFill>
                <a:srgbClr val="0066cc"/>
              </a:solidFill>
              <a:latin typeface="Arial"/>
            </a:endParaRPr>
          </a:p>
        </p:txBody>
      </p:sp>
      <p:pic>
        <p:nvPicPr>
          <p:cNvPr id="98" name="" descr=""/>
          <p:cNvPicPr/>
          <p:nvPr/>
        </p:nvPicPr>
        <p:blipFill>
          <a:blip r:embed="rId1"/>
          <a:stretch/>
        </p:blipFill>
        <p:spPr>
          <a:xfrm>
            <a:off x="5227920" y="1944000"/>
            <a:ext cx="4636080" cy="3600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Shape 1"/>
          <p:cNvSpPr txBox="1"/>
          <p:nvPr/>
        </p:nvSpPr>
        <p:spPr>
          <a:xfrm>
            <a:off x="504000" y="1769040"/>
            <a:ext cx="442692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pt-BR" sz="3200" spc="-1" strike="noStrike" u="sng">
                <a:solidFill>
                  <a:srgbClr val="0066cc"/>
                </a:solidFill>
                <a:uFillTx/>
                <a:latin typeface="Arial"/>
              </a:rPr>
              <a:t>Compilação Nativa</a:t>
            </a:r>
            <a:endParaRPr b="0" lang="pt-BR" sz="3200" spc="-1" strike="noStrike">
              <a:solidFill>
                <a:srgbClr val="0066cc"/>
              </a:solidFill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0066cc"/>
                </a:solidFill>
                <a:latin typeface="Arial"/>
              </a:rPr>
              <a:t>Compila para código de máquina.</a:t>
            </a:r>
            <a:endParaRPr b="0" lang="pt-BR" sz="3200" spc="-1" strike="noStrike">
              <a:solidFill>
                <a:srgbClr val="0066cc"/>
              </a:solidFill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0066cc"/>
                </a:solidFill>
                <a:latin typeface="Arial"/>
              </a:rPr>
              <a:t>Usa Dart VM.</a:t>
            </a:r>
            <a:endParaRPr b="0" lang="pt-BR" sz="3200" spc="-1" strike="noStrike">
              <a:solidFill>
                <a:srgbClr val="0066cc"/>
              </a:solidFill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0066cc"/>
                </a:solidFill>
                <a:latin typeface="Arial"/>
              </a:rPr>
              <a:t>Modo Release e dev.</a:t>
            </a:r>
            <a:endParaRPr b="0" lang="pt-BR" sz="3200" spc="-1" strike="noStrike">
              <a:solidFill>
                <a:srgbClr val="0066cc"/>
              </a:solidFill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0066cc"/>
                </a:solidFill>
                <a:latin typeface="Arial"/>
              </a:rPr>
              <a:t>Releases iniciam em 4.8MB.</a:t>
            </a:r>
            <a:endParaRPr b="0" lang="pt-BR" sz="3200" spc="-1" strike="noStrike">
              <a:solidFill>
                <a:srgbClr val="0066cc"/>
              </a:solidFill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pt-BR" sz="3200" spc="-1" strike="noStrike">
              <a:solidFill>
                <a:srgbClr val="0066cc"/>
              </a:solidFill>
              <a:latin typeface="Arial"/>
            </a:endParaRPr>
          </a:p>
        </p:txBody>
      </p:sp>
      <p:pic>
        <p:nvPicPr>
          <p:cNvPr id="100" name="" descr=""/>
          <p:cNvPicPr/>
          <p:nvPr/>
        </p:nvPicPr>
        <p:blipFill>
          <a:blip r:embed="rId1"/>
          <a:stretch/>
        </p:blipFill>
        <p:spPr>
          <a:xfrm>
            <a:off x="5948280" y="1080000"/>
            <a:ext cx="3123720" cy="55432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extShape 1"/>
          <p:cNvSpPr txBox="1"/>
          <p:nvPr/>
        </p:nvSpPr>
        <p:spPr>
          <a:xfrm>
            <a:off x="109080" y="1807560"/>
            <a:ext cx="442692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pt-BR" sz="3200" spc="-1" strike="noStrike">
              <a:solidFill>
                <a:srgbClr val="0066cc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endParaRPr b="0" lang="pt-BR" sz="2000" spc="-1" strike="noStrike">
              <a:solidFill>
                <a:srgbClr val="0066cc"/>
              </a:solidFill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pt-BR" sz="3200" spc="-1" strike="noStrike">
              <a:solidFill>
                <a:srgbClr val="0066cc"/>
              </a:solidFill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pt-BR" sz="3200" spc="-1" strike="noStrike">
              <a:solidFill>
                <a:srgbClr val="0066cc"/>
              </a:solidFill>
              <a:latin typeface="Arial"/>
            </a:endParaRPr>
          </a:p>
        </p:txBody>
      </p:sp>
      <p:pic>
        <p:nvPicPr>
          <p:cNvPr id="102" name="" descr=""/>
          <p:cNvPicPr/>
          <p:nvPr/>
        </p:nvPicPr>
        <p:blipFill>
          <a:blip r:embed="rId1"/>
          <a:stretch/>
        </p:blipFill>
        <p:spPr>
          <a:xfrm>
            <a:off x="5795640" y="1368000"/>
            <a:ext cx="3276360" cy="4924080"/>
          </a:xfrm>
          <a:prstGeom prst="rect">
            <a:avLst/>
          </a:prstGeom>
          <a:ln>
            <a:noFill/>
          </a:ln>
        </p:spPr>
      </p:pic>
      <p:pic>
        <p:nvPicPr>
          <p:cNvPr id="103" name="" descr=""/>
          <p:cNvPicPr/>
          <p:nvPr/>
        </p:nvPicPr>
        <p:blipFill>
          <a:blip r:embed="rId2"/>
          <a:stretch/>
        </p:blipFill>
        <p:spPr>
          <a:xfrm>
            <a:off x="288000" y="1807560"/>
            <a:ext cx="5129280" cy="4176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</TotalTime>
  <Application>LibreOffice/6.3.4.2$Linux_X86_64 LibreOffice_project/60da17e045e08f1793c57c00ba83cdfce946d0aa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2019-04-21T20:54:22Z</dcterms:created>
  <dc:creator/>
  <dc:description/>
  <dc:language>pt-BR</dc:language>
  <cp:lastModifiedBy/>
  <dcterms:modified xsi:type="dcterms:W3CDTF">2019-04-21T22:22:04Z</dcterms:modified>
  <cp:revision>4</cp:revision>
  <dc:subject/>
  <dc:title>Blue Curve</dc:title>
</cp:coreProperties>
</file>